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1F61F-FF4D-4434-B13A-31D3E9236B0C}" type="datetimeFigureOut">
              <a:rPr lang="ru-RU" smtClean="0"/>
              <a:t>01.05.2021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18F67-F588-4D6C-B28A-02B1641853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1F61F-FF4D-4434-B13A-31D3E9236B0C}" type="datetimeFigureOut">
              <a:rPr lang="ru-RU" smtClean="0"/>
              <a:t>01.05.2021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18F67-F588-4D6C-B28A-02B1641853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1F61F-FF4D-4434-B13A-31D3E9236B0C}" type="datetimeFigureOut">
              <a:rPr lang="ru-RU" smtClean="0"/>
              <a:t>01.05.2021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18F67-F588-4D6C-B28A-02B1641853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1F61F-FF4D-4434-B13A-31D3E9236B0C}" type="datetimeFigureOut">
              <a:rPr lang="ru-RU" smtClean="0"/>
              <a:t>01.05.2021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18F67-F588-4D6C-B28A-02B1641853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1F61F-FF4D-4434-B13A-31D3E9236B0C}" type="datetimeFigureOut">
              <a:rPr lang="ru-RU" smtClean="0"/>
              <a:t>01.05.2021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18F67-F588-4D6C-B28A-02B1641853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1F61F-FF4D-4434-B13A-31D3E9236B0C}" type="datetimeFigureOut">
              <a:rPr lang="ru-RU" smtClean="0"/>
              <a:t>01.05.2021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18F67-F588-4D6C-B28A-02B1641853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1F61F-FF4D-4434-B13A-31D3E9236B0C}" type="datetimeFigureOut">
              <a:rPr lang="ru-RU" smtClean="0"/>
              <a:t>01.05.2021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18F67-F588-4D6C-B28A-02B1641853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1F61F-FF4D-4434-B13A-31D3E9236B0C}" type="datetimeFigureOut">
              <a:rPr lang="ru-RU" smtClean="0"/>
              <a:t>01.05.2021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18F67-F588-4D6C-B28A-02B1641853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1F61F-FF4D-4434-B13A-31D3E9236B0C}" type="datetimeFigureOut">
              <a:rPr lang="ru-RU" smtClean="0"/>
              <a:t>01.05.2021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18F67-F588-4D6C-B28A-02B1641853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1F61F-FF4D-4434-B13A-31D3E9236B0C}" type="datetimeFigureOut">
              <a:rPr lang="ru-RU" smtClean="0"/>
              <a:t>01.05.2021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18F67-F588-4D6C-B28A-02B1641853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1F61F-FF4D-4434-B13A-31D3E9236B0C}" type="datetimeFigureOut">
              <a:rPr lang="ru-RU" smtClean="0"/>
              <a:t>01.05.2021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18F67-F588-4D6C-B28A-02B1641853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1F61F-FF4D-4434-B13A-31D3E9236B0C}" type="datetimeFigureOut">
              <a:rPr lang="ru-RU" smtClean="0"/>
              <a:t>01.05.2021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18F67-F588-4D6C-B28A-02B16418539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Рабочий стол\аттест. Леонова\1784704a8860cfb7abf5f59e50b1316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6603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</cp:revision>
  <dcterms:created xsi:type="dcterms:W3CDTF">2021-05-01T06:17:31Z</dcterms:created>
  <dcterms:modified xsi:type="dcterms:W3CDTF">2021-05-01T06:21:21Z</dcterms:modified>
</cp:coreProperties>
</file>