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658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BCD0-16B5-4B70-8300-2395141AEB50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0C8E-E73A-4830-8714-E8088E64BE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BCD0-16B5-4B70-8300-2395141AEB50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0C8E-E73A-4830-8714-E8088E64BE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BCD0-16B5-4B70-8300-2395141AEB50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0C8E-E73A-4830-8714-E8088E64BE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BCD0-16B5-4B70-8300-2395141AEB50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0C8E-E73A-4830-8714-E8088E64BE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BCD0-16B5-4B70-8300-2395141AEB50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0C8E-E73A-4830-8714-E8088E64BE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BCD0-16B5-4B70-8300-2395141AEB50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0C8E-E73A-4830-8714-E8088E64BE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BCD0-16B5-4B70-8300-2395141AEB50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0C8E-E73A-4830-8714-E8088E64BE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BCD0-16B5-4B70-8300-2395141AEB50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0C8E-E73A-4830-8714-E8088E64BE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BCD0-16B5-4B70-8300-2395141AEB50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0C8E-E73A-4830-8714-E8088E64BE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BCD0-16B5-4B70-8300-2395141AEB50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0C8E-E73A-4830-8714-E8088E64BE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BCD0-16B5-4B70-8300-2395141AEB50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C0C8E-E73A-4830-8714-E8088E64BE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7BCD0-16B5-4B70-8300-2395141AEB50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C0C8E-E73A-4830-8714-E8088E64BEF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Рабочий стол\аттест. Леонова\3.1-3.3\80944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8964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2021-05-01T05:26:33Z</dcterms:created>
  <dcterms:modified xsi:type="dcterms:W3CDTF">2021-05-01T05:28:30Z</dcterms:modified>
</cp:coreProperties>
</file>