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65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9C2E6-96ED-441B-9379-28F034A2D557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9A20A-197B-4367-8C82-11BD03B0BA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Рабочий стол\аттест. Леонова\5705962d6a0fc12fbba8c12628123f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571" y="0"/>
            <a:ext cx="6468858" cy="8892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2021-05-01T06:24:17Z</dcterms:created>
  <dcterms:modified xsi:type="dcterms:W3CDTF">2021-05-01T06:25:50Z</dcterms:modified>
</cp:coreProperties>
</file>